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  <p:sldMasterId id="2147483760" r:id="rId2"/>
    <p:sldMasterId id="2147483772" r:id="rId3"/>
  </p:sldMasterIdLst>
  <p:notesMasterIdLst>
    <p:notesMasterId r:id="rId18"/>
  </p:notesMasterIdLst>
  <p:sldIdLst>
    <p:sldId id="256" r:id="rId4"/>
    <p:sldId id="257" r:id="rId5"/>
    <p:sldId id="259" r:id="rId6"/>
    <p:sldId id="273" r:id="rId7"/>
    <p:sldId id="261" r:id="rId8"/>
    <p:sldId id="262" r:id="rId9"/>
    <p:sldId id="263" r:id="rId10"/>
    <p:sldId id="274" r:id="rId11"/>
    <p:sldId id="275" r:id="rId12"/>
    <p:sldId id="266" r:id="rId13"/>
    <p:sldId id="267" r:id="rId14"/>
    <p:sldId id="276" r:id="rId15"/>
    <p:sldId id="277" r:id="rId16"/>
    <p:sldId id="249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3" autoAdjust="0"/>
    <p:restoredTop sz="94660" autoAdjust="0"/>
  </p:normalViewPr>
  <p:slideViewPr>
    <p:cSldViewPr snapToGrid="0">
      <p:cViewPr varScale="1">
        <p:scale>
          <a:sx n="77" d="100"/>
          <a:sy n="77" d="100"/>
        </p:scale>
        <p:origin x="642" y="5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498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ableStyles" Target="tableStyles.xml"/></Relationships>
</file>

<file path=ppt/media/image1.jpeg>
</file>

<file path=ppt/media/image2.jpeg>
</file>

<file path=ppt/media/image3.jp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0381CA-D22F-40A1-9903-8700641FDBCF}" type="datetimeFigureOut">
              <a:rPr lang="en-US" smtClean="0"/>
              <a:t>11/8/2018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1E44EB-64DA-426A-B020-86E71F2570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6279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A444719-F5A3-4C3C-85C4-0B259FB2AAF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84628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ên Bài Hát -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633742" y="922712"/>
            <a:ext cx="10791731" cy="4081549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7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err="1"/>
              <a:t>Tiêu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bài</a:t>
            </a:r>
            <a:r>
              <a:rPr lang="en-US" dirty="0"/>
              <a:t> </a:t>
            </a:r>
            <a:r>
              <a:rPr lang="en-US" dirty="0" err="1"/>
              <a:t>hát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32556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ời Bài Hát -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37751" y="325925"/>
            <a:ext cx="11516497" cy="6237837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7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đây</a:t>
            </a: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đây</a:t>
            </a: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đây</a:t>
            </a: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đây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9751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74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11/8/2018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86520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11/8/2018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76187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5333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11/8/2018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43137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11/8/2018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74672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8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8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11/8/2018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19509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11/8/2018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000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11/8/2018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102350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26" y="273049"/>
            <a:ext cx="4011084" cy="1162051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100"/>
            <a:ext cx="6815667" cy="5853113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26" y="1435104"/>
            <a:ext cx="4011084" cy="46910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11/8/2018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173749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1"/>
            <a:ext cx="7315200" cy="566739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86"/>
            <a:ext cx="7315200" cy="8048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11/8/2018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53684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ời Bài Hát -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37751" y="325925"/>
            <a:ext cx="11516497" cy="6237837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7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đây</a:t>
            </a: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đây</a:t>
            </a: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đây</a:t>
            </a: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đây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278929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11/8/2018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852736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0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11/8/2018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575873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ên Bài Hát -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633742" y="922712"/>
            <a:ext cx="10791731" cy="4081549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7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err="1"/>
              <a:t>Tiêu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bài</a:t>
            </a:r>
            <a:r>
              <a:rPr lang="en-US" dirty="0"/>
              <a:t> </a:t>
            </a:r>
            <a:r>
              <a:rPr lang="en-US" dirty="0" err="1"/>
              <a:t>hát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23252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ời Bài Hát -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37751" y="325925"/>
            <a:ext cx="11516497" cy="6237837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7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đây</a:t>
            </a: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đây</a:t>
            </a: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đây</a:t>
            </a: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đây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35640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Lời Bài Hát -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37751" y="325925"/>
            <a:ext cx="11516497" cy="6237837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7000" b="1" baseline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đây</a:t>
            </a: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đây</a:t>
            </a: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đây</a:t>
            </a: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đây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647922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ên Bài Hát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8D7B5080-280C-457F-B1C3-02181A2D07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742" y="922712"/>
            <a:ext cx="10791731" cy="4081549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7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err="1"/>
              <a:t>Tiêu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bài</a:t>
            </a:r>
            <a:r>
              <a:rPr lang="en-US" dirty="0"/>
              <a:t> </a:t>
            </a:r>
            <a:r>
              <a:rPr lang="en-US" dirty="0" err="1"/>
              <a:t>hát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323933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ời Bài Hát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37751" y="325925"/>
            <a:ext cx="11516497" cy="6237837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7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đây</a:t>
            </a: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đây</a:t>
            </a: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đây</a:t>
            </a: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đây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154620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ên Bài Hát -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0A9F4E50-46AD-43BB-99B5-F85C751628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742" y="922712"/>
            <a:ext cx="10791731" cy="4081549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7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err="1"/>
              <a:t>Tiêu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bài</a:t>
            </a:r>
            <a:r>
              <a:rPr lang="en-US" dirty="0"/>
              <a:t> </a:t>
            </a:r>
            <a:r>
              <a:rPr lang="en-US" dirty="0" err="1"/>
              <a:t>hát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373790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ời Bài Hát -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37751" y="325925"/>
            <a:ext cx="11516497" cy="6237837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7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đây</a:t>
            </a: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đây</a:t>
            </a: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đây</a:t>
            </a: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đây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520512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ên Bài Hát -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4B837F48-D0D6-45AC-A273-00953E86AE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742" y="922712"/>
            <a:ext cx="10791731" cy="4081549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7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err="1"/>
              <a:t>Tiêu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bài</a:t>
            </a:r>
            <a:r>
              <a:rPr lang="en-US" dirty="0"/>
              <a:t> </a:t>
            </a:r>
            <a:r>
              <a:rPr lang="en-US" dirty="0" err="1"/>
              <a:t>hát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97269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ên Bài Hát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8D7B5080-280C-457F-B1C3-02181A2D07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742" y="922712"/>
            <a:ext cx="10791731" cy="4081549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7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err="1"/>
              <a:t>Tiêu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bài</a:t>
            </a:r>
            <a:r>
              <a:rPr lang="en-US" dirty="0"/>
              <a:t> </a:t>
            </a:r>
            <a:r>
              <a:rPr lang="en-US" dirty="0" err="1"/>
              <a:t>hát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287731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ời Bài Hát -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37751" y="325925"/>
            <a:ext cx="11516497" cy="6237837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7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đây</a:t>
            </a: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đây</a:t>
            </a: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đây</a:t>
            </a: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đây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82011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ên Bài Hát -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32F8712E-8F83-406E-BBED-051BEA9949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742" y="922712"/>
            <a:ext cx="10791731" cy="4081549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7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err="1"/>
              <a:t>Tiêu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bài</a:t>
            </a:r>
            <a:r>
              <a:rPr lang="en-US" dirty="0"/>
              <a:t> </a:t>
            </a:r>
            <a:r>
              <a:rPr lang="en-US" dirty="0" err="1"/>
              <a:t>hát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5624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ời Bài Hát -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37751" y="325925"/>
            <a:ext cx="11516497" cy="6237837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7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đây</a:t>
            </a: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đây</a:t>
            </a: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đây</a:t>
            </a: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đây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051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ời Bài Hát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37751" y="325925"/>
            <a:ext cx="11516497" cy="6237837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7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đây</a:t>
            </a: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đây</a:t>
            </a: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đây</a:t>
            </a: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đây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91004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ên Bài Hát -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0A9F4E50-46AD-43BB-99B5-F85C751628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742" y="922712"/>
            <a:ext cx="10791731" cy="4081549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7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err="1"/>
              <a:t>Tiêu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bài</a:t>
            </a:r>
            <a:r>
              <a:rPr lang="en-US" dirty="0"/>
              <a:t> </a:t>
            </a:r>
            <a:r>
              <a:rPr lang="en-US" dirty="0" err="1"/>
              <a:t>hát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89587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ời Bài Hát -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37751" y="325925"/>
            <a:ext cx="11516497" cy="6237837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7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đây</a:t>
            </a: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đây</a:t>
            </a: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đây</a:t>
            </a: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đây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71977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ên Bài Hát -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4B837F48-D0D6-45AC-A273-00953E86AE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742" y="922712"/>
            <a:ext cx="10791731" cy="4081549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7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err="1"/>
              <a:t>Tiêu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bài</a:t>
            </a:r>
            <a:r>
              <a:rPr lang="en-US" dirty="0"/>
              <a:t> </a:t>
            </a:r>
            <a:r>
              <a:rPr lang="en-US" dirty="0" err="1"/>
              <a:t>hát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7626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ời Bài Hát -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37751" y="325925"/>
            <a:ext cx="11516497" cy="6237837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7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đây</a:t>
            </a: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đây</a:t>
            </a: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đây</a:t>
            </a: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đây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82164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ên Bài Hát -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32F8712E-8F83-406E-BBED-051BEA9949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742" y="922712"/>
            <a:ext cx="10791731" cy="4081549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7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err="1"/>
              <a:t>Tiêu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bài</a:t>
            </a:r>
            <a:r>
              <a:rPr lang="en-US" dirty="0"/>
              <a:t> </a:t>
            </a:r>
            <a:r>
              <a:rPr lang="en-US" dirty="0" err="1"/>
              <a:t>hát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1120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8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31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027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  <p:sldLayoutId id="2147483754" r:id="rId2"/>
    <p:sldLayoutId id="2147483756" r:id="rId3"/>
    <p:sldLayoutId id="2147483743" r:id="rId4"/>
    <p:sldLayoutId id="2147483745" r:id="rId5"/>
    <p:sldLayoutId id="2147483757" r:id="rId6"/>
    <p:sldLayoutId id="2147483752" r:id="rId7"/>
    <p:sldLayoutId id="2147483758" r:id="rId8"/>
    <p:sldLayoutId id="2147483753" r:id="rId9"/>
    <p:sldLayoutId id="2147483759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11/8/2018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95138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1" r:id="rId1"/>
    <p:sldLayoutId id="2147483762" r:id="rId2"/>
    <p:sldLayoutId id="2147483763" r:id="rId3"/>
    <p:sldLayoutId id="2147483764" r:id="rId4"/>
    <p:sldLayoutId id="2147483765" r:id="rId5"/>
    <p:sldLayoutId id="2147483766" r:id="rId6"/>
    <p:sldLayoutId id="2147483767" r:id="rId7"/>
    <p:sldLayoutId id="2147483768" r:id="rId8"/>
    <p:sldLayoutId id="2147483769" r:id="rId9"/>
    <p:sldLayoutId id="2147483770" r:id="rId10"/>
    <p:sldLayoutId id="2147483771" r:id="rId11"/>
  </p:sldLayoutIdLst>
  <p:txStyles>
    <p:titleStyle>
      <a:lvl1pPr algn="ctr" defTabSz="1219170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283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  <p:sldLayoutId id="2147483774" r:id="rId2"/>
    <p:sldLayoutId id="2147483775" r:id="rId3"/>
    <p:sldLayoutId id="2147483776" r:id="rId4"/>
    <p:sldLayoutId id="2147483777" r:id="rId5"/>
    <p:sldLayoutId id="2147483778" r:id="rId6"/>
    <p:sldLayoutId id="2147483779" r:id="rId7"/>
    <p:sldLayoutId id="2147483780" r:id="rId8"/>
    <p:sldLayoutId id="2147483781" r:id="rId9"/>
    <p:sldLayoutId id="2147483782" r:id="rId10"/>
    <p:sldLayoutId id="21474837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D7E4520-1441-4995-9C47-D3BAA68D3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Thánh</a:t>
            </a:r>
            <a:r>
              <a:rPr lang="en-US" dirty="0"/>
              <a:t> </a:t>
            </a:r>
            <a:r>
              <a:rPr lang="en-US" dirty="0" err="1"/>
              <a:t>Ca</a:t>
            </a:r>
            <a:r>
              <a:rPr lang="en-US" dirty="0"/>
              <a:t> 43</a:t>
            </a:r>
            <a:br>
              <a:rPr lang="en-US" dirty="0"/>
            </a:br>
            <a:r>
              <a:rPr lang="en-US" dirty="0"/>
              <a:t>THÀNH TÍN CHÚA</a:t>
            </a:r>
            <a:br>
              <a:rPr lang="en-US" dirty="0"/>
            </a:br>
            <a:r>
              <a:rPr lang="en-US" dirty="0"/>
              <a:t>RẤT LỚN THAY</a:t>
            </a:r>
          </a:p>
        </p:txBody>
      </p:sp>
    </p:spTree>
    <p:extLst>
      <p:ext uri="{BB962C8B-B14F-4D97-AF65-F5344CB8AC3E}">
        <p14:creationId xmlns:p14="http://schemas.microsoft.com/office/powerpoint/2010/main" val="2154646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/>
              <a:t>3. Tâm tôi yên vui</a:t>
            </a:r>
            <a:r>
              <a:rPr lang="en-US" dirty="0"/>
              <a:t/>
            </a:r>
            <a:br>
              <a:rPr lang="en-US" dirty="0"/>
            </a:br>
            <a:r>
              <a:rPr lang="vi-VN" dirty="0"/>
              <a:t>tội được xá, hưởng mãi cứu ân. Cha chí nhâ</a:t>
            </a:r>
            <a:r>
              <a:rPr lang="en-US" dirty="0"/>
              <a:t>n</a:t>
            </a:r>
            <a:br>
              <a:rPr lang="en-US" dirty="0"/>
            </a:br>
            <a:r>
              <a:rPr lang="vi-VN" dirty="0"/>
              <a:t>luôn hiện diện dạy, khuyên, đưa dẫn.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0249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/>
              <a:t>Ngày nay sức mới</a:t>
            </a:r>
            <a:r>
              <a:rPr lang="en-US" dirty="0"/>
              <a:t/>
            </a:r>
            <a:br>
              <a:rPr lang="en-US" dirty="0"/>
            </a:br>
            <a:r>
              <a:rPr lang="vi-VN" dirty="0"/>
              <a:t>suốt tương lai hy vọng rạng ngần. Hằng vui hưởng phước, tâm linh thỏa mãn muôn phần.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714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/>
              <a:t>Thánh Chúa thành tín dường nào. Thánh Chúa thành tín biết bao.</a:t>
            </a:r>
            <a:r>
              <a:rPr lang="en-US" dirty="0"/>
              <a:t/>
            </a:r>
            <a:br>
              <a:rPr lang="en-US" dirty="0"/>
            </a:br>
            <a:r>
              <a:rPr lang="vi-VN" dirty="0"/>
              <a:t>Ngày thêm tươi mới lòng tôi cảm thấy ơn dào.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9198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/>
              <a:t>Điều tôi nhu yếu</a:t>
            </a:r>
            <a:r>
              <a:rPr lang="en-US" dirty="0"/>
              <a:t/>
            </a:r>
            <a:br>
              <a:rPr lang="en-US" dirty="0"/>
            </a:br>
            <a:r>
              <a:rPr lang="vi-VN" dirty="0"/>
              <a:t>Chúa ban cho dư dật dường nào</a:t>
            </a:r>
            <a:r>
              <a:rPr lang="en-US" dirty="0"/>
              <a:t>.</a:t>
            </a:r>
            <a:br>
              <a:rPr lang="en-US" dirty="0"/>
            </a:br>
            <a:r>
              <a:rPr lang="vi-VN" dirty="0"/>
              <a:t>Lòng thành tín Chúa</a:t>
            </a:r>
            <a:r>
              <a:rPr lang="en-US" dirty="0"/>
              <a:t/>
            </a:r>
            <a:br>
              <a:rPr lang="en-US" dirty="0"/>
            </a:br>
            <a:r>
              <a:rPr lang="vi-VN" dirty="0"/>
              <a:t>trên tôi rộng lớn làm sao!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253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6B14087-3409-42DE-94EE-269979365239}"/>
              </a:ext>
            </a:extLst>
          </p:cNvPr>
          <p:cNvSpPr/>
          <p:nvPr/>
        </p:nvSpPr>
        <p:spPr>
          <a:xfrm>
            <a:off x="774440" y="1813173"/>
            <a:ext cx="10488645" cy="3231654"/>
          </a:xfrm>
          <a:prstGeom prst="rect">
            <a:avLst/>
          </a:prstGeom>
          <a:solidFill>
            <a:schemeClr val="bg1">
              <a:alpha val="32000"/>
            </a:schemeClr>
          </a:solidFill>
        </p:spPr>
        <p:txBody>
          <a:bodyPr wrap="square">
            <a:spAutoFit/>
          </a:bodyPr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vi-VN" sz="5400" b="0" i="0" u="none" strike="noStrike" kern="1200" cap="none" spc="0" normalizeH="0" baseline="0" noProof="0">
                <a:ln w="18415" cmpd="sng">
                  <a:solidFill>
                    <a:sysClr val="windowText" lastClr="0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uLnTx/>
                <a:uFillTx/>
                <a:latin typeface="UTM Facebook" panose="02040403050506020204" pitchFamily="18" charset="0"/>
                <a:ea typeface="+mn-ea"/>
                <a:cs typeface="Times New Roman" pitchFamily="18" charset="0"/>
              </a:rPr>
              <a:t>Thánh Ca 43</a:t>
            </a:r>
            <a:endParaRPr kumimoji="0" lang="en-US" sz="5400" b="0" i="0" u="none" strike="noStrike" kern="1200" cap="none" spc="0" normalizeH="0" baseline="0" noProof="0">
              <a:ln w="18415" cmpd="sng">
                <a:solidFill>
                  <a:sysClr val="windowText" lastClr="000000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uLnTx/>
              <a:uFillTx/>
              <a:latin typeface="UTM Facebook" panose="02040403050506020204" pitchFamily="18" charset="0"/>
              <a:ea typeface="+mn-ea"/>
              <a:cs typeface="Times New Roman" pitchFamily="18" charset="0"/>
            </a:endParaRPr>
          </a:p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vi-VN" sz="7200" b="0" i="0" u="none" strike="noStrike" kern="1200" cap="none" spc="0" normalizeH="0" baseline="0" noProof="0">
                <a:ln w="18415" cmpd="sng">
                  <a:solidFill>
                    <a:sysClr val="windowText" lastClr="0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uLnTx/>
                <a:uFillTx/>
                <a:latin typeface="UTM Facebook" panose="02040403050506020204" pitchFamily="18" charset="0"/>
                <a:ea typeface="+mn-ea"/>
                <a:cs typeface="Times New Roman" pitchFamily="18" charset="0"/>
              </a:rPr>
              <a:t>THÀNH TÍN CHÚA</a:t>
            </a:r>
            <a:r>
              <a:rPr kumimoji="0" lang="en-US" sz="7200" b="0" i="0" u="none" strike="noStrike" kern="1200" cap="none" spc="0" normalizeH="0" baseline="0" noProof="0">
                <a:ln w="18415" cmpd="sng">
                  <a:solidFill>
                    <a:sysClr val="windowText" lastClr="0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uLnTx/>
                <a:uFillTx/>
                <a:latin typeface="UTM Facebook" panose="02040403050506020204" pitchFamily="18" charset="0"/>
                <a:ea typeface="+mn-ea"/>
                <a:cs typeface="Times New Roman" pitchFamily="18" charset="0"/>
              </a:rPr>
              <a:t> </a:t>
            </a:r>
          </a:p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vi-VN" sz="7200" b="0" i="0" u="none" strike="noStrike" kern="1200" cap="none" spc="0" normalizeH="0" baseline="0" noProof="0">
                <a:ln w="18415" cmpd="sng">
                  <a:solidFill>
                    <a:sysClr val="windowText" lastClr="0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uLnTx/>
                <a:uFillTx/>
                <a:latin typeface="UTM Facebook" panose="02040403050506020204" pitchFamily="18" charset="0"/>
                <a:ea typeface="+mn-ea"/>
                <a:cs typeface="Times New Roman" pitchFamily="18" charset="0"/>
              </a:rPr>
              <a:t>RẤT LỚN THAY</a:t>
            </a:r>
          </a:p>
        </p:txBody>
      </p:sp>
    </p:spTree>
    <p:extLst>
      <p:ext uri="{BB962C8B-B14F-4D97-AF65-F5344CB8AC3E}">
        <p14:creationId xmlns:p14="http://schemas.microsoft.com/office/powerpoint/2010/main" val="269348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1. </a:t>
            </a:r>
            <a:r>
              <a:rPr lang="vi-VN" smtClean="0"/>
              <a:t>Giê-hô-va </a:t>
            </a:r>
            <a:r>
              <a:rPr lang="vi-VN"/>
              <a:t>ôi</a:t>
            </a:r>
            <a:r>
              <a:rPr lang="en-US" dirty="0"/>
              <a:t> </a:t>
            </a:r>
            <a:r>
              <a:rPr lang="vi-VN" dirty="0"/>
              <a:t>sự thành tín Chúa</a:t>
            </a:r>
            <a:r>
              <a:rPr lang="en-US" dirty="0"/>
              <a:t> </a:t>
            </a:r>
            <a:r>
              <a:rPr lang="vi-VN" dirty="0"/>
              <a:t>rất lớn thay.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bóng</a:t>
            </a:r>
            <a:r>
              <a:rPr lang="en-US" dirty="0"/>
              <a:t> </a:t>
            </a:r>
            <a:r>
              <a:rPr lang="en-US" dirty="0" err="1"/>
              <a:t>biến</a:t>
            </a:r>
            <a:r>
              <a:rPr lang="en-US" dirty="0"/>
              <a:t> </a:t>
            </a:r>
            <a:r>
              <a:rPr lang="en-US" dirty="0" err="1"/>
              <a:t>thiên</a:t>
            </a:r>
            <a:r>
              <a:rPr lang="en-US" dirty="0"/>
              <a:t>, </a:t>
            </a:r>
            <a:r>
              <a:rPr lang="en-US" dirty="0" err="1"/>
              <a:t>muôn</a:t>
            </a:r>
            <a:r>
              <a:rPr lang="en-US" dirty="0"/>
              <a:t> </a:t>
            </a:r>
            <a:r>
              <a:rPr lang="en-US" dirty="0" err="1"/>
              <a:t>đời</a:t>
            </a:r>
            <a:r>
              <a:rPr lang="en-US" dirty="0"/>
              <a:t> </a:t>
            </a:r>
            <a:r>
              <a:rPr lang="en-US" dirty="0" err="1"/>
              <a:t>Ngài</a:t>
            </a:r>
            <a:r>
              <a:rPr lang="en-US" dirty="0"/>
              <a:t> </a:t>
            </a:r>
            <a:r>
              <a:rPr lang="en-US" dirty="0" err="1"/>
              <a:t>luôn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 err="1"/>
              <a:t>vững</a:t>
            </a:r>
            <a:r>
              <a:rPr lang="en-US" dirty="0"/>
              <a:t> </a:t>
            </a:r>
            <a:r>
              <a:rPr lang="en-US" dirty="0" err="1"/>
              <a:t>chãi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674064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/>
              <a:t>Ngài không thay đổi,</a:t>
            </a:r>
            <a:r>
              <a:rPr lang="en-US" dirty="0"/>
              <a:t/>
            </a:r>
            <a:br>
              <a:rPr lang="en-US" dirty="0"/>
            </a:br>
            <a:r>
              <a:rPr lang="vi-VN" dirty="0"/>
              <a:t>đức yêu thương</a:t>
            </a:r>
            <a:r>
              <a:rPr lang="en-US" dirty="0"/>
              <a:t/>
            </a:r>
            <a:br>
              <a:rPr lang="en-US" dirty="0"/>
            </a:br>
            <a:r>
              <a:rPr lang="vi-VN" dirty="0"/>
              <a:t>vô cùng rộng </a:t>
            </a:r>
            <a:r>
              <a:rPr lang="vi-VN"/>
              <a:t>dài.</a:t>
            </a:r>
            <a:r>
              <a:rPr lang="en-US"/>
              <a:t> </a:t>
            </a:r>
            <a:br>
              <a:rPr lang="en-US"/>
            </a:br>
            <a:r>
              <a:rPr lang="vi-VN"/>
              <a:t>Thật xưa đã có,</a:t>
            </a:r>
            <a:r>
              <a:rPr lang="en-US"/>
              <a:t> </a:t>
            </a:r>
            <a:r>
              <a:rPr lang="vi-VN"/>
              <a:t>hôm nay, mai sau</a:t>
            </a:r>
            <a:r>
              <a:rPr lang="en-US"/>
              <a:t> </a:t>
            </a:r>
            <a:r>
              <a:rPr lang="vi-VN"/>
              <a:t>còn hoài.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9587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/>
              <a:t>Thánh Chúa thành tín dường nào. Thánh Chúa thành tín biết bao.</a:t>
            </a:r>
            <a:r>
              <a:rPr lang="en-US" dirty="0"/>
              <a:t/>
            </a:r>
            <a:br>
              <a:rPr lang="en-US" dirty="0"/>
            </a:br>
            <a:r>
              <a:rPr lang="vi-VN" dirty="0"/>
              <a:t>Ngày thêm tươi mới lòng tôi cảm thấy ơn dào.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3529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/>
              <a:t>Điều tôi nhu yếu</a:t>
            </a:r>
            <a:r>
              <a:rPr lang="en-US" dirty="0"/>
              <a:t/>
            </a:r>
            <a:br>
              <a:rPr lang="en-US" dirty="0"/>
            </a:br>
            <a:r>
              <a:rPr lang="vi-VN" dirty="0"/>
              <a:t>Chúa ban cho dư dật dường nào</a:t>
            </a:r>
            <a:r>
              <a:rPr lang="en-US" dirty="0"/>
              <a:t>.</a:t>
            </a:r>
            <a:br>
              <a:rPr lang="en-US" dirty="0"/>
            </a:br>
            <a:r>
              <a:rPr lang="vi-VN" dirty="0"/>
              <a:t>Lòng thành tín Chúa</a:t>
            </a:r>
            <a:r>
              <a:rPr lang="en-US" dirty="0"/>
              <a:t/>
            </a:r>
            <a:br>
              <a:rPr lang="en-US" dirty="0"/>
            </a:br>
            <a:r>
              <a:rPr lang="vi-VN" dirty="0"/>
              <a:t>trên tôi rộng lớn làm sao!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0204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/>
              <a:t>2. Thu, đông, xuân qua,</a:t>
            </a:r>
            <a:r>
              <a:rPr lang="en-US" dirty="0"/>
              <a:t/>
            </a:r>
            <a:br>
              <a:rPr lang="en-US" dirty="0"/>
            </a:br>
            <a:r>
              <a:rPr lang="vi-VN" dirty="0"/>
              <a:t>hạ lại đến, tám tiết</a:t>
            </a:r>
            <a:r>
              <a:rPr lang="en-US" dirty="0"/>
              <a:t/>
            </a:r>
            <a:br>
              <a:rPr lang="en-US" dirty="0"/>
            </a:br>
            <a:r>
              <a:rPr lang="vi-VN" dirty="0"/>
              <a:t>vãng lai. Giăng bủa</a:t>
            </a:r>
            <a:r>
              <a:rPr lang="en-US" dirty="0"/>
              <a:t/>
            </a:r>
            <a:br>
              <a:rPr lang="en-US" dirty="0"/>
            </a:br>
            <a:r>
              <a:rPr lang="vi-VN" dirty="0"/>
              <a:t>trên không tinh, nhật nguyệt luân chuyển mãi;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8675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/>
              <a:t>Toàn thiên nhiên giới chứng minh luôn thiên đại vạn đại. Về thành tín lớn, khoan nhân, yêu thương trong Ngài.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5390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/>
              <a:t>Thánh Chúa thành tín dường nào. Thánh Chúa thành tín biết bao.</a:t>
            </a:r>
            <a:r>
              <a:rPr lang="en-US" dirty="0"/>
              <a:t/>
            </a:r>
            <a:br>
              <a:rPr lang="en-US" dirty="0"/>
            </a:br>
            <a:r>
              <a:rPr lang="vi-VN" dirty="0"/>
              <a:t>Ngày thêm tươi mới lòng tôi cảm thấy ơn dào.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9198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/>
              <a:t>Điều tôi nhu yếu</a:t>
            </a:r>
            <a:r>
              <a:rPr lang="en-US" dirty="0"/>
              <a:t/>
            </a:r>
            <a:br>
              <a:rPr lang="en-US" dirty="0"/>
            </a:br>
            <a:r>
              <a:rPr lang="vi-VN" dirty="0"/>
              <a:t>Chúa ban cho dư dật dường nào</a:t>
            </a:r>
            <a:r>
              <a:rPr lang="en-US" dirty="0"/>
              <a:t>.</a:t>
            </a:r>
            <a:br>
              <a:rPr lang="en-US" dirty="0"/>
            </a:br>
            <a:r>
              <a:rPr lang="vi-VN" dirty="0"/>
              <a:t>Lòng thành tín Chúa</a:t>
            </a:r>
            <a:r>
              <a:rPr lang="en-US" dirty="0"/>
              <a:t/>
            </a:r>
            <a:br>
              <a:rPr lang="en-US" dirty="0"/>
            </a:br>
            <a:r>
              <a:rPr lang="vi-VN" dirty="0"/>
              <a:t>trên tôi rộng lớn làm sao!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253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faithstocks-template-powerpoint-00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F5C834B2-4A3E-49F7-9EB5-908E626B4A0E}" vid="{6886AF0C-C0C5-4004-8430-67B367CF969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Presentation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ocument Themes.potx" id="{6A44481B-8EE0-4478-8270-5C7A3D7973D1}" vid="{BC5D5854-44EB-413B-9822-CB9A1AE0F1A2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faithstocks-template-powerpoint-001</Template>
  <TotalTime>6</TotalTime>
  <Words>137</Words>
  <Application>Microsoft Office PowerPoint</Application>
  <PresentationFormat>Widescreen</PresentationFormat>
  <Paragraphs>17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Calibri</vt:lpstr>
      <vt:lpstr>Times New Roman</vt:lpstr>
      <vt:lpstr>UTM Facebook</vt:lpstr>
      <vt:lpstr>faithstocks-template-powerpoint-001</vt:lpstr>
      <vt:lpstr>Office Theme</vt:lpstr>
      <vt:lpstr>Presentation1</vt:lpstr>
      <vt:lpstr>Thánh Ca 43 THÀNH TÍN CHÚA RẤT LỚN THAY</vt:lpstr>
      <vt:lpstr>1. Giê-hô-va ôi sự thành tín Chúa rất lớn thay. Không bóng biến thiên, muôn đời Ngài luôn  vững chãi. </vt:lpstr>
      <vt:lpstr>Ngài không thay đổi, đức yêu thương vô cùng rộng dài.  Thật xưa đã có, hôm nay, mai sau còn hoài.</vt:lpstr>
      <vt:lpstr>Thánh Chúa thành tín dường nào. Thánh Chúa thành tín biết bao. Ngày thêm tươi mới lòng tôi cảm thấy ơn dào. </vt:lpstr>
      <vt:lpstr>Điều tôi nhu yếu Chúa ban cho dư dật dường nào. Lòng thành tín Chúa trên tôi rộng lớn làm sao!</vt:lpstr>
      <vt:lpstr>2. Thu, đông, xuân qua, hạ lại đến, tám tiết vãng lai. Giăng bủa trên không tinh, nhật nguyệt luân chuyển mãi; </vt:lpstr>
      <vt:lpstr>Toàn thiên nhiên giới chứng minh luôn thiên đại vạn đại. Về thành tín lớn, khoan nhân, yêu thương trong Ngài.</vt:lpstr>
      <vt:lpstr>Thánh Chúa thành tín dường nào. Thánh Chúa thành tín biết bao. Ngày thêm tươi mới lòng tôi cảm thấy ơn dào. </vt:lpstr>
      <vt:lpstr>Điều tôi nhu yếu Chúa ban cho dư dật dường nào. Lòng thành tín Chúa trên tôi rộng lớn làm sao!</vt:lpstr>
      <vt:lpstr>3. Tâm tôi yên vui tội được xá, hưởng mãi cứu ân. Cha chí nhân luôn hiện diện dạy, khuyên, đưa dẫn. </vt:lpstr>
      <vt:lpstr>Ngày nay sức mới suốt tương lai hy vọng rạng ngần. Hằng vui hưởng phước, tâm linh thỏa mãn muôn phần.</vt:lpstr>
      <vt:lpstr>Thánh Chúa thành tín dường nào. Thánh Chúa thành tín biết bao. Ngày thêm tươi mới lòng tôi cảm thấy ơn dào. </vt:lpstr>
      <vt:lpstr>Điều tôi nhu yếu Chúa ban cho dư dật dường nào. Lòng thành tín Chúa trên tôi rộng lớn làm sao!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Thánh Ca 43 Thành Tín Chúa Rất Lớn Thay</dc:title>
  <dc:creator>Phan Minh Vinh An; KIETTTSE62520</dc:creator>
  <cp:lastModifiedBy>An Phan</cp:lastModifiedBy>
  <cp:revision>9</cp:revision>
  <dcterms:created xsi:type="dcterms:W3CDTF">2018-01-24T05:53:54Z</dcterms:created>
  <dcterms:modified xsi:type="dcterms:W3CDTF">2018-11-08T04:07:48Z</dcterms:modified>
</cp:coreProperties>
</file>

<file path=docProps/thumbnail.jpeg>
</file>